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99" d="100"/>
          <a:sy n="99" d="100"/>
        </p:scale>
        <p:origin x="606" y="95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0.31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0.27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0.38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0.36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0.34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0.36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0.35</c:v>
                </c:pt>
                <c:pt idx="1">
                  <c:v>0.46</c:v>
                </c:pt>
                <c:pt idx="2">
                  <c:v>0.2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0.24</c:v>
                </c:pt>
                <c:pt idx="1">
                  <c:v>0.46</c:v>
                </c:pt>
                <c:pt idx="2">
                  <c:v>0.3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0.57999999999999996</c:v>
                </c:pt>
                <c:pt idx="1">
                  <c:v>0.37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0.93</c:v>
                </c:pt>
                <c:pt idx="1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0.36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0.4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0.38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E85719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E85719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Ashville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Swan House, Parsons Green Lane, Fulham, SW6 4HS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671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E85719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Https://Gp-Patient.Co.Uk/Patientexperience/Results?Code=E85719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Ashville Surgery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85%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92%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70%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80%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84%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78%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Ashville Surgery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Swan House, Parsons Green Lane, Fulham, SW6 4HS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E85719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671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Https://Gp-Patient.Co.Uk/Patientexperience/Results?Code=E85719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Ashville Surgery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87%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84%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91%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90%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4DFD0-69E0-4EE1-9ED8-8A99BA239BE7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cccaf3ac-2de9-44d4-aa31-54302fceb5f7"/>
    <ds:schemaRef ds:uri="8fb53b4f-1204-4cd9-8a55-a9d7af4fbf3e"/>
    <ds:schemaRef ds:uri="9d2b163f-2795-4980-a00f-d619f53f7de8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Magnus Nelson</cp:lastModifiedBy>
  <cp:revision>253</cp:revision>
  <dcterms:created xsi:type="dcterms:W3CDTF">2022-02-15T10:00:54Z</dcterms:created>
  <dcterms:modified xsi:type="dcterms:W3CDTF">2025-07-17T13:17:58Z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